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49" r:id="rId2"/>
    <p:sldMasterId id="2147483673" r:id="rId3"/>
    <p:sldMasterId id="2147483697" r:id="rId4"/>
    <p:sldMasterId id="2147483917" r:id="rId5"/>
    <p:sldMasterId id="2147483930" r:id="rId6"/>
  </p:sldMasterIdLst>
  <p:notesMasterIdLst>
    <p:notesMasterId r:id="rId40"/>
  </p:notesMasterIdLst>
  <p:handoutMasterIdLst>
    <p:handoutMasterId r:id="rId41"/>
  </p:handoutMasterIdLst>
  <p:sldIdLst>
    <p:sldId id="345" r:id="rId7"/>
    <p:sldId id="487" r:id="rId8"/>
    <p:sldId id="588" r:id="rId9"/>
    <p:sldId id="607" r:id="rId10"/>
    <p:sldId id="608" r:id="rId11"/>
    <p:sldId id="609" r:id="rId12"/>
    <p:sldId id="623" r:id="rId13"/>
    <p:sldId id="624" r:id="rId14"/>
    <p:sldId id="626" r:id="rId15"/>
    <p:sldId id="627" r:id="rId16"/>
    <p:sldId id="628" r:id="rId17"/>
    <p:sldId id="629" r:id="rId18"/>
    <p:sldId id="630" r:id="rId19"/>
    <p:sldId id="631" r:id="rId20"/>
    <p:sldId id="589" r:id="rId21"/>
    <p:sldId id="611" r:id="rId22"/>
    <p:sldId id="633" r:id="rId23"/>
    <p:sldId id="612" r:id="rId24"/>
    <p:sldId id="613" r:id="rId25"/>
    <p:sldId id="614" r:id="rId26"/>
    <p:sldId id="632" r:id="rId27"/>
    <p:sldId id="615" r:id="rId28"/>
    <p:sldId id="634" r:id="rId29"/>
    <p:sldId id="635" r:id="rId30"/>
    <p:sldId id="590" r:id="rId31"/>
    <p:sldId id="616" r:id="rId32"/>
    <p:sldId id="617" r:id="rId33"/>
    <p:sldId id="618" r:id="rId34"/>
    <p:sldId id="619" r:id="rId35"/>
    <p:sldId id="620" r:id="rId36"/>
    <p:sldId id="621" r:id="rId37"/>
    <p:sldId id="622" r:id="rId38"/>
    <p:sldId id="435" r:id="rId39"/>
  </p:sldIdLst>
  <p:sldSz cx="9144000" cy="6858000" type="screen4x3"/>
  <p:notesSz cx="6858000" cy="9144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20FA9B9D-EBA2-484A-BEBB-C985D39332FA}">
          <p14:sldIdLst>
            <p14:sldId id="345"/>
            <p14:sldId id="487"/>
            <p14:sldId id="588"/>
            <p14:sldId id="607"/>
            <p14:sldId id="608"/>
            <p14:sldId id="609"/>
            <p14:sldId id="623"/>
            <p14:sldId id="624"/>
            <p14:sldId id="626"/>
            <p14:sldId id="627"/>
            <p14:sldId id="628"/>
            <p14:sldId id="629"/>
            <p14:sldId id="630"/>
            <p14:sldId id="631"/>
            <p14:sldId id="589"/>
            <p14:sldId id="611"/>
            <p14:sldId id="633"/>
            <p14:sldId id="612"/>
            <p14:sldId id="613"/>
            <p14:sldId id="614"/>
            <p14:sldId id="632"/>
            <p14:sldId id="615"/>
            <p14:sldId id="634"/>
            <p14:sldId id="635"/>
            <p14:sldId id="590"/>
            <p14:sldId id="616"/>
            <p14:sldId id="617"/>
            <p14:sldId id="618"/>
            <p14:sldId id="619"/>
            <p14:sldId id="620"/>
            <p14:sldId id="621"/>
            <p14:sldId id="622"/>
            <p14:sldId id="435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04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CC"/>
    <a:srgbClr val="FF0000"/>
    <a:srgbClr val="CCECFF"/>
    <a:srgbClr val="FFFF66"/>
    <a:srgbClr val="FF5050"/>
    <a:srgbClr val="CCFF33"/>
    <a:srgbClr val="99FF99"/>
    <a:srgbClr val="FF9933"/>
    <a:srgbClr val="E1BD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50" autoAdjust="0"/>
    <p:restoredTop sz="85385" autoAdjust="0"/>
  </p:normalViewPr>
  <p:slideViewPr>
    <p:cSldViewPr>
      <p:cViewPr varScale="1">
        <p:scale>
          <a:sx n="62" d="100"/>
          <a:sy n="62" d="100"/>
        </p:scale>
        <p:origin x="-1362" y="-90"/>
      </p:cViewPr>
      <p:guideLst>
        <p:guide orient="horz" pos="204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80"/>
    </p:cViewPr>
  </p:sorter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71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85B3E0D0-1152-4589-91DF-203E7BB4407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6602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14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84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2D14C573-AC46-4D06-93FF-47369F34E53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150387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21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24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25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26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27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28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30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31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32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14C573-AC46-4D06-93FF-47369F34E53E}" type="slidenum">
              <a:rPr lang="en-GB" smtClean="0"/>
              <a:pPr>
                <a:defRPr/>
              </a:pPr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4826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4FB36-99AC-4CD3-8A8F-04DE1EFF5B68}" type="slidenum">
              <a:rPr lang="en-US" smtClean="0">
                <a:solidFill>
                  <a:prstClr val="black"/>
                </a:solidFill>
              </a:rPr>
              <a:pPr/>
              <a:t>18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64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D42F94-761A-4B1B-B963-538E812BAE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36501"/>
      </p:ext>
    </p:extLst>
  </p:cSld>
  <p:clrMapOvr>
    <a:masterClrMapping/>
  </p:clrMapOvr>
  <p:transition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41022C-6757-429C-856D-0F3DE0678D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260825"/>
      </p:ext>
    </p:extLst>
  </p:cSld>
  <p:clrMapOvr>
    <a:masterClrMapping/>
  </p:clrMapOvr>
  <p:transition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6C35CF-FF5D-4C47-BC07-14DE2D7090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56478"/>
      </p:ext>
    </p:extLst>
  </p:cSld>
  <p:clrMapOvr>
    <a:masterClrMapping/>
  </p:clrMapOvr>
  <p:transition>
    <p:wipe dir="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6F3D0C-A43E-49B8-80CE-2479664D50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965530"/>
      </p:ext>
    </p:extLst>
  </p:cSld>
  <p:clrMapOvr>
    <a:masterClrMapping/>
  </p:clrMapOvr>
  <p:transition>
    <p:wipe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EA2202-F55D-421F-B21A-E672BD7302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225370"/>
      </p:ext>
    </p:extLst>
  </p:cSld>
  <p:clrMapOvr>
    <a:masterClrMapping/>
  </p:clrMapOvr>
  <p:transition>
    <p:wipe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DF8116-451F-45F8-98EF-A163DB10B4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971675"/>
      </p:ext>
    </p:extLst>
  </p:cSld>
  <p:clrMapOvr>
    <a:masterClrMapping/>
  </p:clrMapOvr>
  <p:transition>
    <p:wipe dir="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E719C9-BA41-4E7F-8A20-8A838622C2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259144"/>
      </p:ext>
    </p:extLst>
  </p:cSld>
  <p:clrMapOvr>
    <a:masterClrMapping/>
  </p:clrMapOvr>
  <p:transition>
    <p:wipe dir="d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12E43F-022D-4C54-BC37-A0ECB85C92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12442"/>
      </p:ext>
    </p:extLst>
  </p:cSld>
  <p:clrMapOvr>
    <a:masterClrMapping/>
  </p:clrMapOvr>
  <p:transition>
    <p:wipe dir="d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EB95BA-5BBC-4564-9076-5E5080EF3F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491365"/>
      </p:ext>
    </p:extLst>
  </p:cSld>
  <p:clrMapOvr>
    <a:masterClrMapping/>
  </p:clrMapOvr>
  <p:transition>
    <p:wipe dir="d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4FC9B2-29AA-4B94-AB49-6847134DDA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866111"/>
      </p:ext>
    </p:extLst>
  </p:cSld>
  <p:clrMapOvr>
    <a:masterClrMapping/>
  </p:clrMapOvr>
  <p:transition>
    <p:wipe dir="d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E60A7C-5636-4F75-BE19-4C9478B1FD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504199"/>
      </p:ext>
    </p:extLst>
  </p:cSld>
  <p:clrMapOvr>
    <a:masterClrMapping/>
  </p:clrMapOvr>
  <p:transition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F4E988-DFC5-4FEC-8838-7F8B84C210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891731"/>
      </p:ext>
    </p:extLst>
  </p:cSld>
  <p:clrMapOvr>
    <a:masterClrMapping/>
  </p:clrMapOvr>
  <p:transition>
    <p:wipe dir="d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E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916398-3C8C-4FA8-A597-B8FF5A9307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58780"/>
      </p:ext>
    </p:extLst>
  </p:cSld>
  <p:clrMapOvr>
    <a:masterClrMapping/>
  </p:clrMapOvr>
  <p:transition>
    <p:wipe dir="d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54C004-F925-4C08-8C63-FCB16696048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563563"/>
      </p:ext>
    </p:extLst>
  </p:cSld>
  <p:clrMapOvr>
    <a:masterClrMapping/>
  </p:clrMapOvr>
  <p:transition>
    <p:wipe dir="d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860B2A-46B2-4F00-982E-8B26E61716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89641"/>
      </p:ext>
    </p:extLst>
  </p:cSld>
  <p:clrMapOvr>
    <a:masterClrMapping/>
  </p:clrMapOvr>
  <p:transition>
    <p:wipe dir="d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5052545"/>
            <a:ext cx="5637010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3132290"/>
            <a:ext cx="7175351" cy="1793167"/>
          </a:xfrm>
          <a:effectLst/>
        </p:spPr>
        <p:txBody>
          <a:bodyPr/>
          <a:lstStyle>
            <a:lvl1pPr marL="640080" indent="-457200"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D62340-A1EA-4CE0-A397-B868A3BF73D1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51410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731520"/>
            <a:ext cx="64008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15956A-8026-4861-99E0-6ECDFB0AE94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50107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2172648"/>
            <a:ext cx="5966666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4607511"/>
            <a:ext cx="5970494" cy="83546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615CA4-E6C8-4CEA-B956-D910F5B7540A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2564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731519"/>
            <a:ext cx="3346704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731520"/>
            <a:ext cx="3346704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D07151-5D65-4A99-9B3C-1AD90A0CDB34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0077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400327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399032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ABB722-728E-4B59-9298-3538DCF90145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9142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6ED25E-DD21-4264-AC1E-16FAB2C1A6BB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83645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BD25C1-455A-42F6-A97C-28ADF134F6B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123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C23C8D-3E3D-4A36-9AAB-59652C03E0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769931"/>
      </p:ext>
    </p:extLst>
  </p:cSld>
  <p:clrMapOvr>
    <a:masterClrMapping/>
  </p:clrMapOvr>
  <p:transition>
    <p:wipe dir="d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5" y="2209800"/>
            <a:ext cx="3636085" cy="1258493"/>
          </a:xfrm>
          <a:effectLst/>
        </p:spPr>
        <p:txBody>
          <a:bodyPr anchor="b"/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3497802"/>
            <a:ext cx="3388660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FE1C5-B386-4F39-9C53-595BBFCF3FBA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01540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1143000"/>
            <a:ext cx="41148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 rtlCol="0"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1010486"/>
            <a:ext cx="3694114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4464421"/>
            <a:ext cx="6383538" cy="1143000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0DAF8-F313-4B38-ABA6-B71EF7A65CC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7113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731519"/>
            <a:ext cx="6400800" cy="34747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12591F-5004-4509-B8D1-F884A2A6FD92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17783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376517"/>
            <a:ext cx="20574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3" y="731519"/>
            <a:ext cx="4829287" cy="48947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5DE804-5CAD-47EC-9448-455B6DA2E950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12419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42080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4268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55082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14287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2468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147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F238F6-0243-49FF-AE47-783FBF2D5B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053112"/>
      </p:ext>
    </p:extLst>
  </p:cSld>
  <p:clrMapOvr>
    <a:masterClrMapping/>
  </p:clrMapOvr>
  <p:transition>
    <p:wipe dir="d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462903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67230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87010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27147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380764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A6E7098-1D9E-4297-8B06-8858A6CB2C48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C31CAB-83F9-4A4F-970C-5EAB1D42FFB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2939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9D57E40-D648-455A-9437-30FA8FE56DD6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7E0763-8C84-4A0C-BF22-E8FBB0D3435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82012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3DE751E-08CA-4D99-89B2-9FC9DE2F4625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3BDE4F-8BEA-439D-BA05-0EFEBB61C6C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42109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2D697BC-62C7-4F99-8C37-A408B62C8993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2E7523-BF8E-4897-AD6D-B3C234AD941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95599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3466664-56B2-422F-8B50-F59FA16202E4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0E09A0-16D6-4176-A8F9-C1456DE5039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52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9D4513-2C2A-4633-9A8D-4A862FD60A1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31205"/>
      </p:ext>
    </p:extLst>
  </p:cSld>
  <p:clrMapOvr>
    <a:masterClrMapping/>
  </p:clrMapOvr>
  <p:transition>
    <p:wipe dir="d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EC2F925-DC51-4DF6-9C0D-52D121C83119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E8AD07-74B5-414C-BC00-90E42DED0B5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17009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DED0F17-9F3A-43C4-AA85-AB4E0FAD16D9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B9DFBF-5E1F-4EB9-93B7-3749EA01810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838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0051F7-5A91-48AF-A3CB-CB3AECA38DB8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685E2C-7CA7-4F52-B75F-FBB43463FAA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49071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79E41F2-B5DD-4979-B2E9-DDEB29191F2A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3865FE-0C86-4A78-AF62-9D91622BC57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7152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D7D9A12-E6C0-4876-802E-698B1CA58FA9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E1BB3D-D5F5-4526-9991-8EC9121349E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053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F34D8D-EE93-4818-9FCB-0C3F0226D4F2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A6242A-2212-4C71-B4FB-3287FD49589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667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371600"/>
          </a:xfrm>
        </p:spPr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981200"/>
            <a:ext cx="82296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A9B11AC-AE98-49D4-983B-A8FD90AEBC06}" type="datetime1">
              <a:rPr lang="fr-FR"/>
              <a:pPr/>
              <a:t>23/11/2024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vi-V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06255E9-86BB-409F-B032-A00BE8952A8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129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5052545"/>
            <a:ext cx="5637010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3132290"/>
            <a:ext cx="7175351" cy="1793167"/>
          </a:xfrm>
          <a:effectLst/>
        </p:spPr>
        <p:txBody>
          <a:bodyPr/>
          <a:lstStyle>
            <a:lvl1pPr marL="640080" indent="-457200"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D62340-A1EA-4CE0-A397-B868A3BF73D1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20461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731520"/>
            <a:ext cx="64008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15956A-8026-4861-99E0-6ECDFB0AE94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7804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2172648"/>
            <a:ext cx="5966666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4607511"/>
            <a:ext cx="5970494" cy="83546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615CA4-E6C8-4CEA-B956-D910F5B7540A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912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25A9A8-1A92-4E66-B34C-04E835A7E1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628335"/>
      </p:ext>
    </p:extLst>
  </p:cSld>
  <p:clrMapOvr>
    <a:masterClrMapping/>
  </p:clrMapOvr>
  <p:transition>
    <p:wipe dir="d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731519"/>
            <a:ext cx="3346704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731520"/>
            <a:ext cx="3346704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D07151-5D65-4A99-9B3C-1AD90A0CDB34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57810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400327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399032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ABB722-728E-4B59-9298-3538DCF90145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115654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6ED25E-DD21-4264-AC1E-16FAB2C1A6BB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96689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BD25C1-455A-42F6-A97C-28ADF134F6B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98087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5" y="2209800"/>
            <a:ext cx="3636085" cy="1258493"/>
          </a:xfrm>
          <a:effectLst/>
        </p:spPr>
        <p:txBody>
          <a:bodyPr anchor="b"/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3497802"/>
            <a:ext cx="3388660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FE1C5-B386-4F39-9C53-595BBFCF3FBA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716622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1143000"/>
            <a:ext cx="41148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 rtlCol="0"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1010486"/>
            <a:ext cx="3694114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4464421"/>
            <a:ext cx="6383538" cy="1143000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0DAF8-F313-4B38-ABA6-B71EF7A65CC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98556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731519"/>
            <a:ext cx="6400800" cy="34747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12591F-5004-4509-B8D1-F884A2A6FD92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4918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376517"/>
            <a:ext cx="20574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3" y="731519"/>
            <a:ext cx="4829287" cy="48947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5DE804-5CAD-47EC-9448-455B6DA2E950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906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ECC087-243C-4087-980E-AAEA0E7BE2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36552"/>
      </p:ext>
    </p:extLst>
  </p:cSld>
  <p:clrMapOvr>
    <a:masterClrMapping/>
  </p:clrMapOvr>
  <p:transition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A06260-6C4C-4786-B72E-7A871EAEE3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97348"/>
      </p:ext>
    </p:extLst>
  </p:cSld>
  <p:clrMapOvr>
    <a:masterClrMapping/>
  </p:clrMapOvr>
  <p:transition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E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9C295B-B928-42B2-BB40-AB19BC45E4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594765"/>
      </p:ext>
    </p:extLst>
  </p:cSld>
  <p:clrMapOvr>
    <a:masterClrMapping/>
  </p:clrMapOvr>
  <p:transition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33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33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33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cs typeface="+mn-cs"/>
              </a:defRPr>
            </a:lvl1pPr>
          </a:lstStyle>
          <a:p>
            <a:pPr>
              <a:defRPr/>
            </a:pPr>
            <a:fld id="{CD0D545F-5054-415D-A4CB-4ECB580E14A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ransition>
    <p:wipe dir="d"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22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22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22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cs typeface="+mn-cs"/>
              </a:defRPr>
            </a:lvl1pPr>
          </a:lstStyle>
          <a:p>
            <a:pPr>
              <a:defRPr/>
            </a:pPr>
            <a:fld id="{086D4231-D39F-433C-9620-0AAE50D9CD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>
    <p:wipe dir="d"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9144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3768725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875" y="4371975"/>
            <a:ext cx="6511925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6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3000" y="731838"/>
            <a:ext cx="6400800" cy="347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72200"/>
            <a:ext cx="2514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172200"/>
            <a:ext cx="335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6172200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fld id="{7F751AA3-EE16-4A02-8022-3142FE923698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  <a:cs typeface="+mn-cs"/>
              </a:rPr>
              <a:pPr defTabSz="449263" eaLnBrk="0" hangingPunct="0">
                <a:buClr>
                  <a:srgbClr val="000000"/>
                </a:buClr>
                <a:buSzPct val="100000"/>
                <a:buFont typeface="Times New Roman" pitchFamily="18" charset="0"/>
                <a:buNone/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917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2pPr>
      <a:lvl3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3pPr>
      <a:lvl4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4pPr>
      <a:lvl5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200" kern="1200">
          <a:solidFill>
            <a:srgbClr val="404040"/>
          </a:solidFill>
          <a:latin typeface="+mn-lt"/>
          <a:ea typeface="+mn-ea"/>
          <a:cs typeface="+mn-cs"/>
        </a:defRPr>
      </a:lvl1pPr>
      <a:lvl2pPr marL="547688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000" kern="1200">
          <a:solidFill>
            <a:srgbClr val="404040"/>
          </a:solidFill>
          <a:latin typeface="+mn-lt"/>
          <a:ea typeface="+mn-ea"/>
          <a:cs typeface="+mn-cs"/>
        </a:defRPr>
      </a:lvl2pPr>
      <a:lvl3pPr marL="822325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kern="1200">
          <a:solidFill>
            <a:srgbClr val="404040"/>
          </a:solidFill>
          <a:latin typeface="+mn-lt"/>
          <a:ea typeface="+mn-ea"/>
          <a:cs typeface="+mn-cs"/>
        </a:defRPr>
      </a:lvl3pPr>
      <a:lvl4pPr marL="1096963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600" kern="1200">
          <a:solidFill>
            <a:srgbClr val="404040"/>
          </a:solidFill>
          <a:latin typeface="+mn-lt"/>
          <a:ea typeface="+mn-ea"/>
          <a:cs typeface="+mn-cs"/>
        </a:defRPr>
      </a:lvl4pPr>
      <a:lvl5pPr marL="1389063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black">
                  <a:tint val="75000"/>
                </a:prstClr>
              </a:solidFill>
              <a:latin typeface="Calibri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black">
                  <a:tint val="75000"/>
                </a:prstClr>
              </a:solidFill>
              <a:latin typeface="Calibri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161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 defTabSz="457200"/>
            <a:fld id="{8A24BF4C-9CA2-423E-B4F6-7F55918723CE}" type="datetime1">
              <a:rPr lang="fr-FR" smtClean="0">
                <a:ea typeface="ＭＳ Ｐゴシック" charset="-128"/>
                <a:cs typeface="+mn-cs"/>
              </a:rPr>
              <a:pPr defTabSz="457200"/>
              <a:t>23/11/2024</a:t>
            </a:fld>
            <a:endParaRPr lang="en-US">
              <a:ea typeface="ＭＳ Ｐゴシック" charset="-128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 defTabSz="457200"/>
            <a:endParaRPr lang="en-US">
              <a:ea typeface="ＭＳ Ｐゴシック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 defTabSz="457200"/>
            <a:fld id="{AE2053D5-6219-41C3-8D16-FE99C84E3D09}" type="slidenum">
              <a:rPr lang="en-US" smtClean="0">
                <a:ea typeface="ＭＳ Ｐゴシック" charset="-128"/>
                <a:cs typeface="+mn-cs"/>
              </a:rPr>
              <a:pPr defTabSz="457200"/>
              <a:t>‹#›</a:t>
            </a:fld>
            <a:endParaRPr lang="en-US"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8189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  <p:sldLayoutId id="2147483929" r:id="rId12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9144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3768725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875" y="4371975"/>
            <a:ext cx="6511925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6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3000" y="731838"/>
            <a:ext cx="6400800" cy="347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72200"/>
            <a:ext cx="2514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  <a:latin typeface="Arial" charset="0"/>
              <a:cs typeface="Arial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172200"/>
            <a:ext cx="335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  <a:latin typeface="Arial" charset="0"/>
              <a:cs typeface="Arial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6172200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fld id="{7F751AA3-EE16-4A02-8022-3142FE923698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  <a:latin typeface="Arial" charset="0"/>
                <a:cs typeface="Arial" charset="0"/>
              </a:rPr>
              <a:pPr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buNone/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8430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</p:sldLayoutIdLst>
  <p:hf hdr="0" ftr="0" dt="0"/>
  <p:txStyles>
    <p:titleStyle>
      <a:lvl1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2pPr>
      <a:lvl3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3pPr>
      <a:lvl4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4pPr>
      <a:lvl5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200" kern="1200">
          <a:solidFill>
            <a:srgbClr val="404040"/>
          </a:solidFill>
          <a:latin typeface="+mn-lt"/>
          <a:ea typeface="+mn-ea"/>
          <a:cs typeface="+mn-cs"/>
        </a:defRPr>
      </a:lvl1pPr>
      <a:lvl2pPr marL="547688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000" kern="1200">
          <a:solidFill>
            <a:srgbClr val="404040"/>
          </a:solidFill>
          <a:latin typeface="+mn-lt"/>
          <a:ea typeface="+mn-ea"/>
          <a:cs typeface="+mn-cs"/>
        </a:defRPr>
      </a:lvl2pPr>
      <a:lvl3pPr marL="822325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kern="1200">
          <a:solidFill>
            <a:srgbClr val="404040"/>
          </a:solidFill>
          <a:latin typeface="+mn-lt"/>
          <a:ea typeface="+mn-ea"/>
          <a:cs typeface="+mn-cs"/>
        </a:defRPr>
      </a:lvl3pPr>
      <a:lvl4pPr marL="1096963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600" kern="1200">
          <a:solidFill>
            <a:srgbClr val="404040"/>
          </a:solidFill>
          <a:latin typeface="+mn-lt"/>
          <a:ea typeface="+mn-ea"/>
          <a:cs typeface="+mn-cs"/>
        </a:defRPr>
      </a:lvl4pPr>
      <a:lvl5pPr marL="1389063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Subtitle 3"/>
          <p:cNvSpPr>
            <a:spLocks noGrp="1"/>
          </p:cNvSpPr>
          <p:nvPr>
            <p:ph type="subTitle" idx="1"/>
          </p:nvPr>
        </p:nvSpPr>
        <p:spPr>
          <a:xfrm>
            <a:off x="1600200" y="4871544"/>
            <a:ext cx="6400800" cy="1529256"/>
          </a:xfrm>
        </p:spPr>
        <p:txBody>
          <a:bodyPr rtlCol="0">
            <a:normAutofit fontScale="92500" lnSpcReduction="10000"/>
          </a:bodyPr>
          <a:lstStyle/>
          <a:p>
            <a:pPr eaLnBrk="1" fontAlgn="auto" hangingPunct="1">
              <a:buClr>
                <a:schemeClr val="accent6">
                  <a:lumMod val="75000"/>
                </a:schemeClr>
              </a:buClr>
              <a:defRPr/>
            </a:pPr>
            <a:endParaRPr lang="en-US" b="1" dirty="0">
              <a:solidFill>
                <a:schemeClr val="tx1"/>
              </a:solidFill>
            </a:endParaRPr>
          </a:p>
          <a:p>
            <a:pPr algn="ctr" eaLnBrk="1" fontAlgn="auto" hangingPunct="1">
              <a:buClr>
                <a:schemeClr val="accent6">
                  <a:lumMod val="75000"/>
                </a:schemeClr>
              </a:buClr>
              <a:defRPr/>
            </a:pPr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Lecture-26</a:t>
            </a:r>
            <a:endParaRPr lang="en-US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 eaLnBrk="1" fontAlgn="auto" hangingPunct="1">
              <a:buClr>
                <a:schemeClr val="accent6">
                  <a:lumMod val="75000"/>
                </a:schemeClr>
              </a:buClr>
              <a:defRPr/>
            </a:pPr>
            <a:r>
              <a:rPr 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Date: //</a:t>
            </a:r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2024</a:t>
            </a:r>
            <a:endParaRPr lang="en-US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eaLnBrk="1" fontAlgn="auto" hangingPunct="1">
              <a:buClr>
                <a:schemeClr val="accent6">
                  <a:lumMod val="75000"/>
                </a:schemeClr>
              </a:buClr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74" name="Title 2"/>
          <p:cNvSpPr>
            <a:spLocks noGrp="1"/>
          </p:cNvSpPr>
          <p:nvPr>
            <p:ph type="ctrTitle"/>
          </p:nvPr>
        </p:nvSpPr>
        <p:spPr>
          <a:xfrm>
            <a:off x="533400" y="725213"/>
            <a:ext cx="8077200" cy="4432027"/>
          </a:xfrm>
        </p:spPr>
        <p:txBody>
          <a:bodyPr/>
          <a:lstStyle/>
          <a:p>
            <a:pPr marL="182880" indent="0" algn="ctr" eaLnBrk="1" fontAlgn="auto" hangingPunct="1">
              <a:spcAft>
                <a:spcPts val="0"/>
              </a:spcAft>
              <a:buClr>
                <a:schemeClr val="accent6">
                  <a:lumMod val="75000"/>
                </a:schemeClr>
              </a:buClr>
              <a:buNone/>
              <a:defRPr/>
            </a:pP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Data Structures</a:t>
            </a:r>
            <a:b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/>
            </a:r>
            <a:b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ICT-1211</a:t>
            </a:r>
            <a:br>
              <a:rPr lang="en-US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/>
            </a:r>
            <a:br>
              <a:rPr lang="en-US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Information and Communication Technology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D62340-A1EA-4CE0-A397-B868A3BF73D1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rebuchet MS"/>
                <a:ea typeface="+mn-ea"/>
                <a:cs typeface="Arial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rebuchet MS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418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 to Binary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8890" y="2152506"/>
            <a:ext cx="2852960" cy="39512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 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B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E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F                          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>
          <a:xfrm>
            <a:off x="3491850" y="2317476"/>
            <a:ext cx="3636005" cy="39512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            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C</a:t>
            </a:r>
          </a:p>
          <a:p>
            <a:pPr marL="0" indent="0">
              <a:buNone/>
            </a:pPr>
            <a:r>
              <a:rPr lang="en-US" dirty="0"/>
              <a:t>                                D</a:t>
            </a:r>
          </a:p>
          <a:p>
            <a:pPr marL="0" indent="0">
              <a:buNone/>
            </a:pPr>
            <a:r>
              <a:rPr lang="en-US" dirty="0"/>
              <a:t>     G</a:t>
            </a:r>
          </a:p>
          <a:p>
            <a:pPr marL="0" indent="0">
              <a:buNone/>
            </a:pPr>
            <a:r>
              <a:rPr lang="en-US" dirty="0"/>
              <a:t>                    H</a:t>
            </a:r>
          </a:p>
          <a:p>
            <a:pPr marL="0" indent="0">
              <a:buNone/>
            </a:pPr>
            <a:r>
              <a:rPr lang="en-US" dirty="0"/>
              <a:t>                                   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3203810" y="2564880"/>
            <a:ext cx="1296180" cy="71416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162650" y="3368635"/>
            <a:ext cx="1193320" cy="543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86690" y="3911750"/>
            <a:ext cx="1008140" cy="36005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8863" y="1340710"/>
            <a:ext cx="3005137" cy="193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Straight Connector 7"/>
          <p:cNvCxnSpPr/>
          <p:nvPr/>
        </p:nvCxnSpPr>
        <p:spPr>
          <a:xfrm flipH="1">
            <a:off x="1613060" y="3368635"/>
            <a:ext cx="1224170" cy="543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763610" y="4293120"/>
            <a:ext cx="936130" cy="2880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4067930" y="4091775"/>
            <a:ext cx="432060" cy="48938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103935" y="4869200"/>
            <a:ext cx="792110" cy="36005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190760" y="5325290"/>
            <a:ext cx="677420" cy="21603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6953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 to Binary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8890" y="2152506"/>
            <a:ext cx="5229290" cy="39512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                                                       A</a:t>
            </a:r>
          </a:p>
          <a:p>
            <a:pPr marL="0" indent="0">
              <a:buNone/>
            </a:pPr>
            <a:r>
              <a:rPr lang="en-US" dirty="0"/>
              <a:t>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B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E                                         C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F         G 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H         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       J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3203810" y="2564880"/>
            <a:ext cx="1296180" cy="71416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162650" y="3368635"/>
            <a:ext cx="1193320" cy="543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86690" y="4160190"/>
            <a:ext cx="1008140" cy="27695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8863" y="1340710"/>
            <a:ext cx="3005137" cy="193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Straight Connector 7"/>
          <p:cNvCxnSpPr/>
          <p:nvPr/>
        </p:nvCxnSpPr>
        <p:spPr>
          <a:xfrm flipH="1">
            <a:off x="1613060" y="3368635"/>
            <a:ext cx="1224170" cy="543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763610" y="4293120"/>
            <a:ext cx="936130" cy="2880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3851900" y="4182310"/>
            <a:ext cx="531880" cy="3093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800840" y="4689175"/>
            <a:ext cx="555130" cy="1800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525930" y="5013220"/>
            <a:ext cx="550140" cy="21603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1"/>
          <p:cNvSpPr>
            <a:spLocks noGrp="1"/>
          </p:cNvSpPr>
          <p:nvPr>
            <p:ph sz="quarter" idx="4"/>
          </p:nvPr>
        </p:nvSpPr>
        <p:spPr>
          <a:xfrm>
            <a:off x="5694830" y="2174875"/>
            <a:ext cx="2991970" cy="395128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D</a:t>
            </a:r>
          </a:p>
          <a:p>
            <a:pPr marL="0" indent="0">
              <a:buNone/>
            </a:pPr>
            <a:r>
              <a:rPr lang="en-US" dirty="0"/>
              <a:t>K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6012200" y="4689175"/>
            <a:ext cx="317370" cy="3420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694830" y="4437140"/>
            <a:ext cx="634740" cy="144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146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 to Binary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8890" y="2152506"/>
            <a:ext cx="5229290" cy="4516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                                                       A</a:t>
            </a:r>
          </a:p>
          <a:p>
            <a:pPr marL="0" indent="0">
              <a:buNone/>
            </a:pPr>
            <a:r>
              <a:rPr lang="en-US" dirty="0"/>
              <a:t>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B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E                                         C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F         G 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H         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       J</a:t>
            </a:r>
          </a:p>
          <a:p>
            <a:pPr marL="0" indent="0">
              <a:buNone/>
            </a:pPr>
            <a:r>
              <a:rPr lang="en-US" dirty="0"/>
              <a:t>                                       L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3203810" y="2564880"/>
            <a:ext cx="1296180" cy="71416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162650" y="3368635"/>
            <a:ext cx="1193320" cy="543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86690" y="4160190"/>
            <a:ext cx="1008140" cy="27695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8863" y="1340710"/>
            <a:ext cx="3005137" cy="193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Straight Connector 7"/>
          <p:cNvCxnSpPr/>
          <p:nvPr/>
        </p:nvCxnSpPr>
        <p:spPr>
          <a:xfrm flipH="1">
            <a:off x="1613060" y="3368635"/>
            <a:ext cx="1224170" cy="543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763610" y="4293120"/>
            <a:ext cx="936130" cy="2880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3851900" y="4182310"/>
            <a:ext cx="531880" cy="3093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800840" y="4689175"/>
            <a:ext cx="555130" cy="1800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525930" y="5013220"/>
            <a:ext cx="550140" cy="21603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1"/>
          <p:cNvSpPr>
            <a:spLocks noGrp="1"/>
          </p:cNvSpPr>
          <p:nvPr>
            <p:ph sz="quarter" idx="4"/>
          </p:nvPr>
        </p:nvSpPr>
        <p:spPr>
          <a:xfrm>
            <a:off x="5694830" y="2174875"/>
            <a:ext cx="2991970" cy="395128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D</a:t>
            </a:r>
          </a:p>
          <a:p>
            <a:pPr marL="0" indent="0">
              <a:buNone/>
            </a:pPr>
            <a:r>
              <a:rPr lang="en-US" dirty="0"/>
              <a:t>K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6012200" y="4689175"/>
            <a:ext cx="317370" cy="3420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694830" y="4437140"/>
            <a:ext cx="634740" cy="144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608060" y="5229250"/>
            <a:ext cx="747910" cy="50407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808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 to Binary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8890" y="2152506"/>
            <a:ext cx="5229290" cy="4516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                                                       A</a:t>
            </a:r>
          </a:p>
          <a:p>
            <a:pPr marL="0" indent="0">
              <a:buNone/>
            </a:pPr>
            <a:r>
              <a:rPr lang="en-US" dirty="0"/>
              <a:t>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B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E                                         C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F         G 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H         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       J</a:t>
            </a:r>
          </a:p>
          <a:p>
            <a:pPr marL="0" indent="0">
              <a:buNone/>
            </a:pPr>
            <a:r>
              <a:rPr lang="en-US" dirty="0"/>
              <a:t>                                       L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3203810" y="2564880"/>
            <a:ext cx="1296180" cy="71416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162650" y="3368635"/>
            <a:ext cx="1193320" cy="543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86690" y="4160190"/>
            <a:ext cx="1008140" cy="27695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8863" y="1340710"/>
            <a:ext cx="3005137" cy="193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Straight Connector 7"/>
          <p:cNvCxnSpPr/>
          <p:nvPr/>
        </p:nvCxnSpPr>
        <p:spPr>
          <a:xfrm flipH="1">
            <a:off x="1613060" y="3368635"/>
            <a:ext cx="1224170" cy="543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763610" y="4293120"/>
            <a:ext cx="936130" cy="2880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3851900" y="4182310"/>
            <a:ext cx="531880" cy="3093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800840" y="4689175"/>
            <a:ext cx="555130" cy="1800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525930" y="5013220"/>
            <a:ext cx="550140" cy="21603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1"/>
          <p:cNvSpPr>
            <a:spLocks noGrp="1"/>
          </p:cNvSpPr>
          <p:nvPr>
            <p:ph sz="quarter" idx="4"/>
          </p:nvPr>
        </p:nvSpPr>
        <p:spPr>
          <a:xfrm>
            <a:off x="5292100" y="2174874"/>
            <a:ext cx="3394700" cy="456658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D</a:t>
            </a:r>
          </a:p>
          <a:p>
            <a:pPr marL="0" indent="0">
              <a:buNone/>
            </a:pPr>
            <a:r>
              <a:rPr lang="en-US" dirty="0"/>
              <a:t>   </a:t>
            </a:r>
          </a:p>
          <a:p>
            <a:pPr marL="0" indent="0">
              <a:buNone/>
            </a:pPr>
            <a:r>
              <a:rPr lang="en-US" dirty="0"/>
              <a:t>          K</a:t>
            </a:r>
          </a:p>
          <a:p>
            <a:pPr marL="0" indent="0">
              <a:buNone/>
            </a:pPr>
            <a:r>
              <a:rPr lang="en-US" dirty="0"/>
              <a:t>   M</a:t>
            </a:r>
          </a:p>
          <a:p>
            <a:pPr marL="0" indent="0">
              <a:buNone/>
            </a:pPr>
            <a:r>
              <a:rPr lang="en-US" dirty="0"/>
              <a:t>                N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6138863" y="4823546"/>
            <a:ext cx="300816" cy="40570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694830" y="4437140"/>
            <a:ext cx="634740" cy="144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608060" y="5229250"/>
            <a:ext cx="747910" cy="50407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5694830" y="5514845"/>
            <a:ext cx="273834" cy="21847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48" name="Straight Connector 2047"/>
          <p:cNvCxnSpPr/>
          <p:nvPr/>
        </p:nvCxnSpPr>
        <p:spPr>
          <a:xfrm>
            <a:off x="5872046" y="5996630"/>
            <a:ext cx="567633" cy="2407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11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 to Binary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50" y="980660"/>
            <a:ext cx="7921100" cy="5454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9745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70" y="1196690"/>
            <a:ext cx="8229600" cy="207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1227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10" y="764630"/>
            <a:ext cx="5256730" cy="5936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99077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" y="839916"/>
            <a:ext cx="4916810" cy="5552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685" y="2708900"/>
            <a:ext cx="4111025" cy="1687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91607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90" y="1340710"/>
            <a:ext cx="8827540" cy="3888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619005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9" y="1412720"/>
            <a:ext cx="8867517" cy="3384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4998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550" y="2636890"/>
            <a:ext cx="6511925" cy="11430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315956A-8026-4861-99E0-6ECDFB0AE949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2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682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60" y="2636890"/>
            <a:ext cx="8343626" cy="338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10" y="1396700"/>
            <a:ext cx="8321156" cy="1152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5095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60" y="1196690"/>
            <a:ext cx="7921100" cy="53298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42810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90" y="1052670"/>
            <a:ext cx="8857230" cy="1277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817718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50" y="1052670"/>
            <a:ext cx="8058150" cy="116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00" y="2630388"/>
            <a:ext cx="8713210" cy="3785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10" y="6543675"/>
            <a:ext cx="981075" cy="314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46066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50" y="1052670"/>
            <a:ext cx="8058150" cy="116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50" y="2492870"/>
            <a:ext cx="7993110" cy="1464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680" y="3957008"/>
            <a:ext cx="5962650" cy="259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10" y="6543675"/>
            <a:ext cx="981075" cy="314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3478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 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90" y="1340710"/>
            <a:ext cx="8785220" cy="4223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14967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 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00" y="1196690"/>
            <a:ext cx="8464726" cy="1872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0500" y="3030460"/>
            <a:ext cx="5471843" cy="3781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593464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 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420" y="1196690"/>
            <a:ext cx="8524817" cy="5112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086958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 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420" y="1268700"/>
            <a:ext cx="8229600" cy="4058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06315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 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90" y="1268700"/>
            <a:ext cx="8804732" cy="4968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7692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00" y="1268700"/>
            <a:ext cx="8713478" cy="4464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28692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 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410" y="1340710"/>
            <a:ext cx="8456717" cy="3096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871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 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490" y="980660"/>
            <a:ext cx="6336880" cy="2320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10" y="3281737"/>
            <a:ext cx="3762375" cy="349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37863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 Solved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550" y="908650"/>
            <a:ext cx="5688790" cy="5677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11795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39440" y="2492870"/>
            <a:ext cx="8229600" cy="1143000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you……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E0763-8C84-4A0C-BF22-E8FBB0D34350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815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17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430" y="1556739"/>
            <a:ext cx="8353160" cy="1123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590" y="2681500"/>
            <a:ext cx="60198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2087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00" y="1844780"/>
            <a:ext cx="8536108" cy="2448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8167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5420" y="116540"/>
            <a:ext cx="8435400" cy="7201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21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60" y="1124680"/>
            <a:ext cx="7993110" cy="546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2655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 to Binary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      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3059790" y="2708900"/>
            <a:ext cx="1152160" cy="7201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80" y="1407468"/>
            <a:ext cx="3008312" cy="1941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45102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 to Binary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      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B</a:t>
            </a:r>
          </a:p>
          <a:p>
            <a:pPr marL="0" indent="0">
              <a:buNone/>
            </a:pPr>
            <a:r>
              <a:rPr lang="en-US" dirty="0"/>
              <a:t>                                         C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3059790" y="2708900"/>
            <a:ext cx="1152160" cy="7201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203810" y="3789050"/>
            <a:ext cx="1008140" cy="36005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44010" y="4293120"/>
            <a:ext cx="1008140" cy="36005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80" y="1490663"/>
            <a:ext cx="3005137" cy="193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29759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General Tree to Binary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8890" y="2152506"/>
            <a:ext cx="2852960" cy="39512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 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B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E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F                          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>
          <a:xfrm>
            <a:off x="3491850" y="2317476"/>
            <a:ext cx="3636005" cy="39512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            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C</a:t>
            </a:r>
          </a:p>
          <a:p>
            <a:pPr marL="0" indent="0">
              <a:buNone/>
            </a:pPr>
            <a:r>
              <a:rPr lang="en-US" dirty="0"/>
              <a:t>                                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B96-19A4-4ABF-B819-5478AC45EB2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3203810" y="2564880"/>
            <a:ext cx="1296180" cy="71416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162650" y="3368635"/>
            <a:ext cx="1193320" cy="543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86690" y="3911750"/>
            <a:ext cx="1008140" cy="36005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741" y="1340710"/>
            <a:ext cx="3005137" cy="193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Straight Connector 7"/>
          <p:cNvCxnSpPr/>
          <p:nvPr/>
        </p:nvCxnSpPr>
        <p:spPr>
          <a:xfrm flipH="1">
            <a:off x="1613060" y="3368635"/>
            <a:ext cx="1224170" cy="543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763610" y="4293120"/>
            <a:ext cx="936130" cy="2880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1821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Custom Design">
  <a:themeElements>
    <a:clrScheme name="1_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Custom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Slipstream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1_Slipstream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5965</TotalTime>
  <Words>277</Words>
  <Application>Microsoft Office PowerPoint</Application>
  <PresentationFormat>On-screen Show (4:3)</PresentationFormat>
  <Paragraphs>178</Paragraphs>
  <Slides>33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1_Custom Design</vt:lpstr>
      <vt:lpstr>Custom Design</vt:lpstr>
      <vt:lpstr>Slipstream</vt:lpstr>
      <vt:lpstr>Office Theme</vt:lpstr>
      <vt:lpstr>3_Office Theme</vt:lpstr>
      <vt:lpstr>1_Slipstream</vt:lpstr>
      <vt:lpstr>Data Structures  ICT-1211  Information and Communication Technology</vt:lpstr>
      <vt:lpstr>TREES</vt:lpstr>
      <vt:lpstr>General Tree</vt:lpstr>
      <vt:lpstr>General Tree</vt:lpstr>
      <vt:lpstr>General Tree</vt:lpstr>
      <vt:lpstr>General Tree</vt:lpstr>
      <vt:lpstr>General Tree to Binary Tree</vt:lpstr>
      <vt:lpstr>General Tree to Binary Tree</vt:lpstr>
      <vt:lpstr>General Tree to Binary Tree</vt:lpstr>
      <vt:lpstr>General Tree to Binary Tree</vt:lpstr>
      <vt:lpstr>General Tree to Binary Tree</vt:lpstr>
      <vt:lpstr>General Tree to Binary Tree</vt:lpstr>
      <vt:lpstr>General Tree to Binary Tree</vt:lpstr>
      <vt:lpstr>General Tree to Binary Tree</vt:lpstr>
      <vt:lpstr>Solved Problems</vt:lpstr>
      <vt:lpstr>Solved Problems</vt:lpstr>
      <vt:lpstr>Solved Problems</vt:lpstr>
      <vt:lpstr>Solved Problems</vt:lpstr>
      <vt:lpstr>Solved Problems</vt:lpstr>
      <vt:lpstr>Solved Problems</vt:lpstr>
      <vt:lpstr>Solved Problems</vt:lpstr>
      <vt:lpstr>Solved Problems</vt:lpstr>
      <vt:lpstr>Solved Problems</vt:lpstr>
      <vt:lpstr>Solved Problems</vt:lpstr>
      <vt:lpstr> Solved Problems</vt:lpstr>
      <vt:lpstr> Solved Problems</vt:lpstr>
      <vt:lpstr> Solved Problems</vt:lpstr>
      <vt:lpstr> Solved Problems</vt:lpstr>
      <vt:lpstr> Solved Problems</vt:lpstr>
      <vt:lpstr> Solved Problems</vt:lpstr>
      <vt:lpstr> Solved Problems</vt:lpstr>
      <vt:lpstr> Solved Problems</vt:lpstr>
      <vt:lpstr>Thank you……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Elizabeth Davis</dc:creator>
  <cp:lastModifiedBy>AION</cp:lastModifiedBy>
  <cp:revision>766</cp:revision>
  <dcterms:created xsi:type="dcterms:W3CDTF">2006-08-30T10:11:05Z</dcterms:created>
  <dcterms:modified xsi:type="dcterms:W3CDTF">2024-11-23T17:06:47Z</dcterms:modified>
</cp:coreProperties>
</file>